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Forgiveness and Cleansing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Ps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12 Jan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Forgiveness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i="1" dirty="0"/>
              <a:t>If we confess our sins, He is faithful and just to forgive us our sins and to cleanse us from all unrighteousness. </a:t>
            </a:r>
            <a:r>
              <a:rPr lang="en-US" dirty="0"/>
              <a:t>1 John 1:9</a:t>
            </a:r>
          </a:p>
          <a:p>
            <a:pPr marL="514350" indent="-514350">
              <a:buNone/>
            </a:pPr>
            <a:endParaRPr lang="en-US" i="1" dirty="0"/>
          </a:p>
          <a:p>
            <a:pPr marL="514350" indent="-514350">
              <a:buNone/>
            </a:pPr>
            <a:r>
              <a:rPr lang="en-US" dirty="0"/>
              <a:t>This verse alone is very clear, so let us break it up in its meaning:</a:t>
            </a: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7A61A-99FD-4A01-A557-65C3D32D5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76673"/>
            <a:ext cx="8712968" cy="5256584"/>
          </a:xfrm>
        </p:spPr>
        <p:txBody>
          <a:bodyPr/>
          <a:lstStyle/>
          <a:p>
            <a:r>
              <a:rPr lang="en-US" b="1" dirty="0"/>
              <a:t>IF</a:t>
            </a:r>
            <a:r>
              <a:rPr lang="en-US" dirty="0"/>
              <a:t> – a conditional word</a:t>
            </a:r>
          </a:p>
          <a:p>
            <a:r>
              <a:rPr lang="en-US" b="1" dirty="0"/>
              <a:t>We</a:t>
            </a:r>
            <a:r>
              <a:rPr lang="en-US" dirty="0"/>
              <a:t> – all inclusive word, for men or women</a:t>
            </a:r>
          </a:p>
          <a:p>
            <a:r>
              <a:rPr lang="en-US" b="1" dirty="0"/>
              <a:t>Confess our sins</a:t>
            </a:r>
            <a:r>
              <a:rPr lang="en-US" dirty="0"/>
              <a:t> – of the past old life</a:t>
            </a:r>
          </a:p>
          <a:p>
            <a:r>
              <a:rPr lang="en-US" b="1" dirty="0"/>
              <a:t>He</a:t>
            </a:r>
            <a:r>
              <a:rPr lang="en-US" dirty="0"/>
              <a:t> – God the Creator and Father</a:t>
            </a:r>
          </a:p>
          <a:p>
            <a:r>
              <a:rPr lang="en-US" b="1" dirty="0"/>
              <a:t>Is faithful</a:t>
            </a:r>
            <a:r>
              <a:rPr lang="en-US" dirty="0"/>
              <a:t> – to His Word and promises</a:t>
            </a:r>
          </a:p>
          <a:p>
            <a:r>
              <a:rPr lang="en-US" b="1" dirty="0"/>
              <a:t>And just</a:t>
            </a:r>
            <a:r>
              <a:rPr lang="en-US" dirty="0"/>
              <a:t> – as all our sins were laid on Jesus when He died on the cross for us, in our stead</a:t>
            </a:r>
          </a:p>
        </p:txBody>
      </p:sp>
    </p:spTree>
    <p:extLst>
      <p:ext uri="{BB962C8B-B14F-4D97-AF65-F5344CB8AC3E}">
        <p14:creationId xmlns:p14="http://schemas.microsoft.com/office/powerpoint/2010/main" val="240803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B068C-1B57-4CB2-8A14-C51087088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04665"/>
            <a:ext cx="8712968" cy="5328592"/>
          </a:xfrm>
        </p:spPr>
        <p:txBody>
          <a:bodyPr/>
          <a:lstStyle/>
          <a:p>
            <a:r>
              <a:rPr lang="en-US" b="1" dirty="0"/>
              <a:t>To forgive us our sin</a:t>
            </a:r>
            <a:r>
              <a:rPr lang="en-US" dirty="0"/>
              <a:t> – pardon and release</a:t>
            </a:r>
          </a:p>
          <a:p>
            <a:r>
              <a:rPr lang="en-US" b="1" dirty="0"/>
              <a:t>And to cleanse</a:t>
            </a:r>
          </a:p>
          <a:p>
            <a:r>
              <a:rPr lang="en-US" b="1" dirty="0"/>
              <a:t>Us from ALL</a:t>
            </a:r>
            <a:r>
              <a:rPr lang="en-US" dirty="0"/>
              <a:t> – that includes ALL, everything in the past old life</a:t>
            </a:r>
          </a:p>
          <a:p>
            <a:r>
              <a:rPr lang="en-US" b="1" dirty="0"/>
              <a:t>Unrighteousness</a:t>
            </a:r>
            <a:r>
              <a:rPr lang="en-US" dirty="0"/>
              <a:t> – anything that is not right in God’s sight.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a great promise of God, and there are many more in the Bible.</a:t>
            </a:r>
          </a:p>
        </p:txBody>
      </p:sp>
    </p:spTree>
    <p:extLst>
      <p:ext uri="{BB962C8B-B14F-4D97-AF65-F5344CB8AC3E}">
        <p14:creationId xmlns:p14="http://schemas.microsoft.com/office/powerpoint/2010/main" val="55910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168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Century Gothic</vt:lpstr>
      <vt:lpstr>Office Theme</vt:lpstr>
      <vt:lpstr>Forgiveness and Cleansing</vt:lpstr>
      <vt:lpstr>Forgiveness 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59</cp:revision>
  <dcterms:created xsi:type="dcterms:W3CDTF">2014-04-01T16:35:38Z</dcterms:created>
  <dcterms:modified xsi:type="dcterms:W3CDTF">2020-01-12T00:37:12Z</dcterms:modified>
</cp:coreProperties>
</file>